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A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007E18-6D42-0583-2B75-8B8F1B32D6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0EAE08-C226-F8CB-D56D-C944E69B7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8B7E4C-AAD9-9F25-DE3E-17C02F11B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6F8648-ADB1-862B-5388-101221A45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162CA93-4FA2-CB39-EB89-B2657D525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2150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77C82-1FDD-5956-9244-61201065B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D8FF34B-9254-808D-44C9-8B0A6B2911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5CCFC7-16E8-C346-F027-D7B705F37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863F9F8-30B6-B78E-DF99-27F219029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07E81F-AACB-92E9-A693-02726B337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1805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E6ACDE1-EEDF-F44D-7E27-0096CA8B35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849E02C-55D6-E5C4-53A6-0D2C88504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278DEB-9C8F-EE4B-F381-7CB418422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0DE25A-FA47-23E1-A4F3-3FFADDADF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BD63F4-F1C7-D112-CFEE-05F22A4B0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8475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427816-722B-F28F-CF61-AC5EF2F2B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9B5827-77E9-0CA7-0899-3F5313F4F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964777-C178-D60A-9E19-7924A9C4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46090C-081F-ACF5-F063-4A9ED6097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350CF0-F6A3-0A52-E613-8F99DEA75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94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1EF183-3719-5E42-DEE5-DFAFC67CD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06569F-FF21-BEC2-E622-2CC8E9244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B0C90D-F6B9-4CB9-B8FD-A639B0228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EB61C3-833D-36FC-C43F-FBD9DFAD3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E76488-32AE-4B02-0750-34130868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8020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6A9AD7-F432-A708-80E3-DA432A5AB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42533C-55CF-A596-8983-D3B131D16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E7FDEF5-FF2E-82FF-67BC-87201E170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839E659-4FB9-132B-7CD7-1C43C9411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369C515-19C0-8992-0805-6C950D950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4373F5-7E5E-B5E3-2CFE-5FEAD133B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4125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243BDE-F610-01E6-AFED-2283E16AE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84CD985-3B22-CE2C-29CA-FDB539F08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2AD72B7-EEA0-92EC-26D4-E235008FF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6313D37-A004-52E9-2C63-2B466A1166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41FD93E-6755-5B8B-5CA8-43485B8DC9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FE21509-B60B-7D19-19AF-23A07B918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F00849-2CB0-6D03-707A-230DABA94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10AE277-C260-2BAB-85D7-F8268698E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1918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718A17-CD01-5A7C-B65B-A27ACBD65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2384E3F-2043-835A-AB37-F6A1B3334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10E86EC-1647-43E9-2D7D-6784A66B8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4DA08C6-3178-FB24-1C1E-7E46953A8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1280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6C777EC-8668-863C-B950-43076DD55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48D8F9F-9549-9806-1CD1-A28042FC7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D0537D8-F9AA-BD7F-0A08-EBC6D051F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219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13951-AAFD-F90F-8C44-6C39FF179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A9D500-657D-766F-7380-2C33C47C1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2AF0A1C-8E9D-3A87-CF95-9A3CCE89CB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29F63C-0CA3-F599-D2D5-6AC37ED36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0A746EC-2220-A320-16D8-FC19E1F45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327A488-1D2E-FDFA-9170-0A653D35A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3204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B73DA3-2079-CF3A-D3BE-B94EDB4CB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CA10A9E-B682-F0FB-61E9-74CB170C1C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4D64D9F-92C5-51F7-C3CA-4A5D51EDE7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6FC4FAD-9C1B-06EF-28EC-7E21F0B0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462CBE9-29F4-83C1-32A7-14477C5E8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0B2BA7-7AFE-DED6-5738-8FF73FF74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894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E49B04A-7F1E-98F5-1524-79C12A7D7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E030B0-7DE7-F146-6AE7-74B8B0047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2B350E-C91D-A896-2ADB-60522FF316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F5F10-1D4C-7845-AE7D-D4EDC17D53DE}" type="datetimeFigureOut">
              <a:rPr lang="es-ES" smtClean="0"/>
              <a:t>6/7/24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6804B6-CF6F-ADD9-A44E-49B828077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87E6A2-139D-8B8F-BE9C-74D130CC51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60377-49CC-464D-9EDF-06D1E8648CD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8817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n 24">
            <a:extLst>
              <a:ext uri="{FF2B5EF4-FFF2-40B4-BE49-F238E27FC236}">
                <a16:creationId xmlns:a16="http://schemas.microsoft.com/office/drawing/2014/main" id="{6381EC3B-24CD-785C-E34E-4B4A71238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242" y="3531348"/>
            <a:ext cx="4427257" cy="338773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95A0A8F-884D-BF1C-C160-35FCBB097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899" y="0"/>
            <a:ext cx="7502770" cy="6858000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E7E16944-EB52-C206-ABBE-747834A18C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8478" y="3834951"/>
            <a:ext cx="1863522" cy="3223073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EC7DA99A-8594-5EF5-E6CC-F5C8411D26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7247" y="2328863"/>
            <a:ext cx="3598528" cy="4857750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57D9063D-70FE-6E70-9DBF-7DE40F28E7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0820" y="2657476"/>
            <a:ext cx="2141779" cy="4529137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4E769CBA-16C4-CEB3-7444-43CB907B8B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94175" y="3118081"/>
            <a:ext cx="2731684" cy="4737025"/>
          </a:xfrm>
          <a:prstGeom prst="rect">
            <a:avLst/>
          </a:prstGeom>
        </p:spPr>
      </p:pic>
      <p:sp>
        <p:nvSpPr>
          <p:cNvPr id="31" name="CuadroTexto 30">
            <a:extLst>
              <a:ext uri="{FF2B5EF4-FFF2-40B4-BE49-F238E27FC236}">
                <a16:creationId xmlns:a16="http://schemas.microsoft.com/office/drawing/2014/main" id="{2CEAF421-DBEE-27CE-7469-E4A601939E94}"/>
              </a:ext>
            </a:extLst>
          </p:cNvPr>
          <p:cNvSpPr txBox="1"/>
          <p:nvPr/>
        </p:nvSpPr>
        <p:spPr>
          <a:xfrm>
            <a:off x="5108030" y="308310"/>
            <a:ext cx="7083970" cy="2554545"/>
          </a:xfrm>
          <a:prstGeom prst="rect">
            <a:avLst/>
          </a:prstGeom>
          <a:noFill/>
          <a:effectLst>
            <a:outerShdw dist="43437" dir="2425711" algn="tl" rotWithShape="0">
              <a:prstClr val="black">
                <a:alpha val="2276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oper Black" panose="0208090404030B020404" pitchFamily="18" charset="77"/>
                <a:ea typeface="Gungsuh" panose="02030600000101010101" pitchFamily="18" charset="-127"/>
                <a:cs typeface="Krungthep" panose="02000400000000000000" pitchFamily="2" charset="-34"/>
              </a:rPr>
              <a:t>ESTADÍSTICA COMPARATIVA ENTRE EQUIPOS Y JUGADORES DE LA LIGA</a:t>
            </a:r>
          </a:p>
        </p:txBody>
      </p:sp>
    </p:spTree>
    <p:extLst>
      <p:ext uri="{BB962C8B-B14F-4D97-AF65-F5344CB8AC3E}">
        <p14:creationId xmlns:p14="http://schemas.microsoft.com/office/powerpoint/2010/main" val="2691555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95A0A8F-884D-BF1C-C160-35FCBB097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7899" y="0"/>
            <a:ext cx="7502770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69B39BD-BA9C-55C3-ED18-522122A88310}"/>
              </a:ext>
            </a:extLst>
          </p:cNvPr>
          <p:cNvSpPr txBox="1"/>
          <p:nvPr/>
        </p:nvSpPr>
        <p:spPr>
          <a:xfrm>
            <a:off x="5108030" y="470569"/>
            <a:ext cx="7378262" cy="1323439"/>
          </a:xfrm>
          <a:prstGeom prst="rect">
            <a:avLst/>
          </a:prstGeom>
          <a:noFill/>
          <a:effectLst>
            <a:outerShdw dist="43437" dir="2425711" algn="tl" rotWithShape="0">
              <a:prstClr val="black">
                <a:alpha val="2276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oper Black" panose="0208090404030B020404" pitchFamily="18" charset="77"/>
                <a:ea typeface="Gungsuh" panose="02030600000101010101" pitchFamily="18" charset="-127"/>
                <a:cs typeface="Krungthep" panose="02000400000000000000" pitchFamily="2" charset="-34"/>
              </a:rPr>
              <a:t>¿POR QUÉ ESTE PROYECTO?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7C5CD86-5D7A-A050-85AD-606C9DB13692}"/>
              </a:ext>
            </a:extLst>
          </p:cNvPr>
          <p:cNvSpPr txBox="1"/>
          <p:nvPr/>
        </p:nvSpPr>
        <p:spPr>
          <a:xfrm>
            <a:off x="5638802" y="1940059"/>
            <a:ext cx="631671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ptos" panose="020B0004020202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Responder a tres preguntas:</a:t>
            </a:r>
          </a:p>
          <a:p>
            <a:endParaRPr lang="es-ES" sz="2400" dirty="0">
              <a:latin typeface="Aptos" panose="020B0004020202020204" pitchFamily="34" charset="0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latin typeface="Aptos" panose="020B0004020202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¿Realmente se critica a los jugadores de forma racional?</a:t>
            </a:r>
          </a:p>
          <a:p>
            <a:endParaRPr lang="es-ES" sz="2400" dirty="0">
              <a:latin typeface="Aptos" panose="020B0004020202020204" pitchFamily="34" charset="0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latin typeface="Aptos" panose="020B0004020202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¿Podemos adelantarnos a los acontecimientos del próximo partido gracias a los datos?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>
              <a:latin typeface="Aptos" panose="020B0004020202020204" pitchFamily="34" charset="0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latin typeface="Aptos" panose="020B0004020202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¿Podemos potenciar en su máxima expresión la figura del jugador?</a:t>
            </a:r>
          </a:p>
        </p:txBody>
      </p:sp>
    </p:spTree>
    <p:extLst>
      <p:ext uri="{BB962C8B-B14F-4D97-AF65-F5344CB8AC3E}">
        <p14:creationId xmlns:p14="http://schemas.microsoft.com/office/powerpoint/2010/main" val="2343612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95A0A8F-884D-BF1C-C160-35FCBB097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7899" y="0"/>
            <a:ext cx="7502770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69B39BD-BA9C-55C3-ED18-522122A88310}"/>
              </a:ext>
            </a:extLst>
          </p:cNvPr>
          <p:cNvSpPr txBox="1"/>
          <p:nvPr/>
        </p:nvSpPr>
        <p:spPr>
          <a:xfrm>
            <a:off x="5373416" y="470569"/>
            <a:ext cx="6847490" cy="1323439"/>
          </a:xfrm>
          <a:prstGeom prst="rect">
            <a:avLst/>
          </a:prstGeom>
          <a:noFill/>
          <a:effectLst>
            <a:outerShdw dist="43437" dir="2425711" algn="tl" rotWithShape="0">
              <a:prstClr val="black">
                <a:alpha val="2276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oper Black" panose="0208090404030B020404" pitchFamily="18" charset="77"/>
                <a:ea typeface="Gungsuh" panose="02030600000101010101" pitchFamily="18" charset="-127"/>
                <a:cs typeface="Krungthep" panose="02000400000000000000" pitchFamily="2" charset="-34"/>
              </a:rPr>
              <a:t>¿QUÉ ENCONTRAMOS EN EL PROYECTO?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7C5CD86-5D7A-A050-85AD-606C9DB13692}"/>
              </a:ext>
            </a:extLst>
          </p:cNvPr>
          <p:cNvSpPr txBox="1"/>
          <p:nvPr/>
        </p:nvSpPr>
        <p:spPr>
          <a:xfrm>
            <a:off x="5638802" y="1940059"/>
            <a:ext cx="6316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ptos" panose="020B0004020202020204" pitchFamily="34" charset="0"/>
                <a:ea typeface="Apple Color Emoji" pitchFamily="2" charset="0"/>
                <a:cs typeface="Apple Symbols" panose="02000000000000000000" pitchFamily="2" charset="-79"/>
              </a:rPr>
              <a:t>1. Análisis comparativo entre equipos: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8B164FD-365D-A78B-9ED2-E5109F0B8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671156"/>
            <a:ext cx="6469120" cy="39174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386678" dist="38100" dir="2700000" sx="101000" sy="101000" algn="tl" rotWithShape="0">
              <a:prstClr val="black">
                <a:alpha val="26273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87871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95A0A8F-884D-BF1C-C160-35FCBB097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7899" y="0"/>
            <a:ext cx="7502770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69B39BD-BA9C-55C3-ED18-522122A88310}"/>
              </a:ext>
            </a:extLst>
          </p:cNvPr>
          <p:cNvSpPr txBox="1"/>
          <p:nvPr/>
        </p:nvSpPr>
        <p:spPr>
          <a:xfrm>
            <a:off x="5373416" y="470569"/>
            <a:ext cx="6847490" cy="1323439"/>
          </a:xfrm>
          <a:prstGeom prst="rect">
            <a:avLst/>
          </a:prstGeom>
          <a:noFill/>
          <a:effectLst>
            <a:outerShdw dist="43437" dir="2425711" algn="tl" rotWithShape="0">
              <a:prstClr val="black">
                <a:alpha val="2276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oper Black" panose="0208090404030B020404" pitchFamily="18" charset="77"/>
                <a:ea typeface="Gungsuh" panose="02030600000101010101" pitchFamily="18" charset="-127"/>
                <a:cs typeface="Krungthep" panose="02000400000000000000" pitchFamily="2" charset="-34"/>
              </a:rPr>
              <a:t>¿QUÉ ENCONTRAMOS EN EL PROYECTO?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7C5CD86-5D7A-A050-85AD-606C9DB13692}"/>
              </a:ext>
            </a:extLst>
          </p:cNvPr>
          <p:cNvSpPr txBox="1"/>
          <p:nvPr/>
        </p:nvSpPr>
        <p:spPr>
          <a:xfrm>
            <a:off x="5638802" y="1940059"/>
            <a:ext cx="6316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ptos" panose="020B0004020202020204" pitchFamily="34" charset="0"/>
                <a:ea typeface="Apple Color Emoji" pitchFamily="2" charset="0"/>
                <a:cs typeface="Apple Symbols" panose="02000000000000000000" pitchFamily="2" charset="-79"/>
              </a:rPr>
              <a:t>1. Análisis comparativo entre jugadores: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BE1DBC4-FDE7-133E-0400-BE960476A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9263" y="2602830"/>
            <a:ext cx="6426257" cy="38914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386678" dist="38100" dir="2700000" sx="101000" sy="101000" algn="tl" rotWithShape="0">
              <a:prstClr val="black">
                <a:alpha val="26273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102331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95A0A8F-884D-BF1C-C160-35FCBB097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7899" y="0"/>
            <a:ext cx="7502770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69B39BD-BA9C-55C3-ED18-522122A88310}"/>
              </a:ext>
            </a:extLst>
          </p:cNvPr>
          <p:cNvSpPr txBox="1"/>
          <p:nvPr/>
        </p:nvSpPr>
        <p:spPr>
          <a:xfrm>
            <a:off x="5373416" y="470569"/>
            <a:ext cx="6847490" cy="707886"/>
          </a:xfrm>
          <a:prstGeom prst="rect">
            <a:avLst/>
          </a:prstGeom>
          <a:noFill/>
          <a:effectLst>
            <a:outerShdw dist="43437" dir="2425711" algn="tl" rotWithShape="0">
              <a:prstClr val="black">
                <a:alpha val="2276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oper Black" panose="0208090404030B020404" pitchFamily="18" charset="77"/>
                <a:ea typeface="Gungsuh" panose="02030600000101010101" pitchFamily="18" charset="-127"/>
                <a:cs typeface="Krungthep" panose="02000400000000000000" pitchFamily="2" charset="-34"/>
              </a:rPr>
              <a:t>PRÓXIMOS PASOS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7C5CD86-5D7A-A050-85AD-606C9DB13692}"/>
              </a:ext>
            </a:extLst>
          </p:cNvPr>
          <p:cNvSpPr txBox="1"/>
          <p:nvPr/>
        </p:nvSpPr>
        <p:spPr>
          <a:xfrm>
            <a:off x="5638802" y="1940059"/>
            <a:ext cx="63167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Aptos" panose="020B0004020202020204" pitchFamily="34" charset="0"/>
                <a:ea typeface="Apple Color Emoji" pitchFamily="2" charset="0"/>
                <a:cs typeface="Apple Symbols" panose="02000000000000000000" pitchFamily="2" charset="-79"/>
              </a:rPr>
              <a:t>Proyecto con equipos a entre las principales ligas de el Mundo.</a:t>
            </a:r>
          </a:p>
          <a:p>
            <a:endParaRPr lang="es-ES" sz="2400" dirty="0">
              <a:latin typeface="Aptos" panose="020B0004020202020204" pitchFamily="34" charset="0"/>
              <a:ea typeface="Apple Color Emoji" pitchFamily="2" charset="0"/>
              <a:cs typeface="Apple Symbols" panose="02000000000000000000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Aptos" panose="020B0004020202020204" pitchFamily="34" charset="0"/>
                <a:ea typeface="Apple Color Emoji" pitchFamily="2" charset="0"/>
                <a:cs typeface="Apple Symbols" panose="02000000000000000000" pitchFamily="2" charset="-79"/>
              </a:rPr>
              <a:t>Conexión directa a la página web de los datos extraídos para actualizaciones automáticas.</a:t>
            </a:r>
          </a:p>
        </p:txBody>
      </p:sp>
    </p:spTree>
    <p:extLst>
      <p:ext uri="{BB962C8B-B14F-4D97-AF65-F5344CB8AC3E}">
        <p14:creationId xmlns:p14="http://schemas.microsoft.com/office/powerpoint/2010/main" val="3242006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95A0A8F-884D-BF1C-C160-35FCBB097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7899" y="0"/>
            <a:ext cx="7502770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69B39BD-BA9C-55C3-ED18-522122A88310}"/>
              </a:ext>
            </a:extLst>
          </p:cNvPr>
          <p:cNvSpPr txBox="1"/>
          <p:nvPr/>
        </p:nvSpPr>
        <p:spPr>
          <a:xfrm>
            <a:off x="5236782" y="1166842"/>
            <a:ext cx="6847490" cy="4524315"/>
          </a:xfrm>
          <a:prstGeom prst="rect">
            <a:avLst/>
          </a:prstGeom>
          <a:noFill/>
          <a:effectLst>
            <a:outerShdw dist="43437" dir="2425711" algn="tl" rotWithShape="0">
              <a:prstClr val="black">
                <a:alpha val="2276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oper Black" panose="0208090404030B020404" pitchFamily="18" charset="77"/>
                <a:ea typeface="Gungsuh" panose="02030600000101010101" pitchFamily="18" charset="-127"/>
                <a:cs typeface="Krungthep" panose="02000400000000000000" pitchFamily="2" charset="-34"/>
              </a:rPr>
              <a:t>GRACIAS POR VUESTRA ATENCIÓN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29F9622-9B10-FA21-B1B0-B648F43E1E60}"/>
              </a:ext>
            </a:extLst>
          </p:cNvPr>
          <p:cNvSpPr txBox="1"/>
          <p:nvPr/>
        </p:nvSpPr>
        <p:spPr>
          <a:xfrm>
            <a:off x="6692467" y="5582081"/>
            <a:ext cx="4070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Aptos" panose="020B0004020202020204" pitchFamily="34" charset="0"/>
                <a:ea typeface="Apple Color Emoji" pitchFamily="2" charset="0"/>
                <a:cs typeface="Apple Symbols" panose="02000000000000000000" pitchFamily="2" charset="-79"/>
              </a:rPr>
              <a:t>Víctor García-Heras García®</a:t>
            </a:r>
          </a:p>
          <a:p>
            <a:pPr algn="ctr"/>
            <a:r>
              <a:rPr lang="es-ES" dirty="0">
                <a:latin typeface="Aptos" panose="020B0004020202020204" pitchFamily="34" charset="0"/>
                <a:ea typeface="Apple Color Emoji" pitchFamily="2" charset="0"/>
                <a:cs typeface="Apple Symbols" panose="02000000000000000000" pitchFamily="2" charset="-79"/>
              </a:rPr>
              <a:t>06/07/2024</a:t>
            </a:r>
          </a:p>
        </p:txBody>
      </p:sp>
    </p:spTree>
    <p:extLst>
      <p:ext uri="{BB962C8B-B14F-4D97-AF65-F5344CB8AC3E}">
        <p14:creationId xmlns:p14="http://schemas.microsoft.com/office/powerpoint/2010/main" val="36344173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122</Words>
  <Application>Microsoft Macintosh PowerPoint</Application>
  <PresentationFormat>Panorámica</PresentationFormat>
  <Paragraphs>20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Aptos</vt:lpstr>
      <vt:lpstr>Arial</vt:lpstr>
      <vt:lpstr>Calibri</vt:lpstr>
      <vt:lpstr>Calibri Light</vt:lpstr>
      <vt:lpstr>Cooper Black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Víctor García-Heras García</dc:creator>
  <cp:lastModifiedBy>Víctor García-Heras García</cp:lastModifiedBy>
  <cp:revision>4</cp:revision>
  <dcterms:created xsi:type="dcterms:W3CDTF">2024-07-05T20:04:24Z</dcterms:created>
  <dcterms:modified xsi:type="dcterms:W3CDTF">2024-07-05T22:45:20Z</dcterms:modified>
</cp:coreProperties>
</file>

<file path=docProps/thumbnail.jpeg>
</file>